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739F-7377-4575-AD10-77A692D27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47C-95E4-4939-BA5E-567784663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EFAF-330D-45AB-A4B0-71DF9C5F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8EC2B-94FF-4BEC-8358-0F4B626B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7C86-7179-4B2E-B9D5-8604AA95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2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5F23-F346-425C-9928-F3129034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B35C9-F2AF-4418-B1FA-BCB1245C6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3D9BF-2E97-41C2-9EDA-8C00774D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5B25-5CB9-4C51-AF7D-71FB08D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1B91-5D37-403A-94D2-D62577C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8D74C-B81A-453C-BA4B-86C86C83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999B-73FD-425F-AF54-C8EDA2350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0A2E-405A-4213-9FBF-DD7249C4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C645B-CC0F-4201-B567-942D918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4883-F674-4C93-A5AD-AE709FFD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8546-BB51-4C2E-BD54-9FAF9F2B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DB0-66BE-4F66-8802-8029630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FD18-02F6-4F08-A587-D646B45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3714-FCDC-4193-A762-7026130C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E8E06-59EF-45C7-A4FA-77E8427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B841-E46A-46C1-BE18-87ED9701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329F-58F9-4B27-BDFA-9BF5470DB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CB24-EC4A-406E-97D0-A408721B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015A-AF6A-4163-9578-6CAAEC5C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DB54-DB69-4ED8-B73C-F687875D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D225-99B8-455B-A771-E66C318C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7043-6CF3-4C2C-AF56-E72699F4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8FEB1-DC0E-4A17-A8A9-F2A5BF59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34079-8DE5-4696-BA2E-9632607E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BB166-FFA8-464D-A0F0-CA40808C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573F-6AE1-4840-9902-99CD195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0-25A3-4C5A-9579-5286ECE1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E9927-321C-4CB3-A3CD-8F8E3BE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DB95-514F-4E47-9079-A37DCD1AE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D9AE-AA82-44EF-A175-A89DA5A8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C3219-3692-4641-858E-53EB6810D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29398-F2BE-4882-93A5-169DDB7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BA2D5-DE00-4037-AF7C-A06A76DD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5B3BD-9FF1-4A75-9C2A-EEFDC3D7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33BA-938B-479F-8C06-5E7A76B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9D07B-5C34-4A14-ACC7-DC140C8D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C6BA-FF54-43CA-8DA6-0CF864BA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CFB8-10F3-4504-84DB-D81FBEA0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1F0EA-F37B-4FCD-BA76-8DD79401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E5EA8-12B2-4CD7-BA09-CB1811F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819DB-0C32-45B3-955A-D4436AB5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AC9-FEB2-4849-9818-159BC92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A67B-5E16-4DE2-91F8-FF848F86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FD69D-071A-497F-A7A4-E171ABC5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5B85-9CCF-49C9-9651-008583FB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65528-7282-4EF6-B97F-B809CB53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5F936-EA25-4A4F-8ECE-A5E41F5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D05-7E5D-449D-98F1-F150233C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34300-B1A7-45EB-B4B4-94633D4BE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0D7C3-96F7-4FCD-8052-86E37797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45A5F-D3D9-4386-AA00-AD1E5F1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CBF8E-2C7E-4523-A3E0-FE1BDD25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0BD80-66FB-4A67-B88A-B0DD0F16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BF239-829C-4CDB-A6FC-DA6B1A9D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6A103-A3C4-4D62-9940-A63A1E33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607FF-A286-4597-A713-26FE32E5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0A0A-91B5-465A-BD1D-8CFA8734FEE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A080-E8FA-48C0-BF58-C2C6340F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D380-6A1F-487D-B292-AC2F307F4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" Type="http://schemas.openxmlformats.org/officeDocument/2006/relationships/image" Target="../media/image1.png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275137" y="2179950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247633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1865745" y="290396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1BD9B389-E41B-6B8A-EC56-A99345A09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/>
          <a:stretch/>
        </p:blipFill>
        <p:spPr>
          <a:xfrm>
            <a:off x="1865744" y="2179950"/>
            <a:ext cx="1391765" cy="1762322"/>
          </a:xfrm>
          <a:prstGeom prst="rect">
            <a:avLst/>
          </a:prstGeom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79" y="300757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4091878"/>
            <a:ext cx="1325905" cy="1762321"/>
          </a:xfrm>
          <a:prstGeom prst="rect">
            <a:avLst/>
          </a:prstGeom>
        </p:spPr>
      </p:pic>
      <p:pic>
        <p:nvPicPr>
          <p:cNvPr id="8" name="Picture 7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77C38456-3E41-C95E-2378-1C7665AB38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388012" y="2171323"/>
            <a:ext cx="1410544" cy="1786100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230" t="6718" r="28634" b="10768"/>
          <a:stretch/>
        </p:blipFill>
        <p:spPr>
          <a:xfrm>
            <a:off x="1899515" y="4091876"/>
            <a:ext cx="1391765" cy="1762323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7A0F9E-7FBF-4615-1127-08B854EC9E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00" y="4017104"/>
            <a:ext cx="1393572" cy="1847850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4865738" y="324902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4881500" y="4038485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355" t="9116" r="40002" b="52649"/>
          <a:stretch/>
        </p:blipFill>
        <p:spPr>
          <a:xfrm>
            <a:off x="4865738" y="2141386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324901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369415" y="2141386"/>
            <a:ext cx="1308094" cy="18337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1" r="3235"/>
          <a:stretch/>
        </p:blipFill>
        <p:spPr>
          <a:xfrm>
            <a:off x="6310903" y="4038485"/>
            <a:ext cx="1366606" cy="180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1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39105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SHICHENG GUO</dc:creator>
  <cp:lastModifiedBy>Shicheng Guo</cp:lastModifiedBy>
  <cp:revision>115</cp:revision>
  <dcterms:created xsi:type="dcterms:W3CDTF">2022-04-09T03:14:10Z</dcterms:created>
  <dcterms:modified xsi:type="dcterms:W3CDTF">2023-05-25T04:00:47Z</dcterms:modified>
</cp:coreProperties>
</file>